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36" r:id="rId2"/>
    <p:sldId id="342" r:id="rId3"/>
    <p:sldId id="343" r:id="rId4"/>
    <p:sldId id="344" r:id="rId5"/>
    <p:sldId id="345" r:id="rId6"/>
    <p:sldId id="346" r:id="rId7"/>
    <p:sldId id="429" r:id="rId8"/>
    <p:sldId id="347" r:id="rId9"/>
    <p:sldId id="348" r:id="rId10"/>
    <p:sldId id="349" r:id="rId11"/>
    <p:sldId id="430" r:id="rId12"/>
    <p:sldId id="350" r:id="rId13"/>
    <p:sldId id="431" r:id="rId14"/>
    <p:sldId id="351" r:id="rId15"/>
    <p:sldId id="352" r:id="rId16"/>
    <p:sldId id="353" r:id="rId17"/>
    <p:sldId id="354" r:id="rId18"/>
    <p:sldId id="355" r:id="rId19"/>
    <p:sldId id="434" r:id="rId20"/>
    <p:sldId id="435" r:id="rId21"/>
    <p:sldId id="359" r:id="rId22"/>
    <p:sldId id="360" r:id="rId23"/>
    <p:sldId id="361" r:id="rId24"/>
    <p:sldId id="362" r:id="rId25"/>
    <p:sldId id="363" r:id="rId26"/>
    <p:sldId id="365" r:id="rId27"/>
    <p:sldId id="364" r:id="rId28"/>
    <p:sldId id="366" r:id="rId29"/>
    <p:sldId id="367" r:id="rId30"/>
    <p:sldId id="368" r:id="rId31"/>
    <p:sldId id="369" r:id="rId32"/>
    <p:sldId id="370" r:id="rId33"/>
    <p:sldId id="371" r:id="rId34"/>
    <p:sldId id="372" r:id="rId35"/>
    <p:sldId id="373" r:id="rId36"/>
    <p:sldId id="374" r:id="rId37"/>
    <p:sldId id="375" r:id="rId38"/>
    <p:sldId id="376" r:id="rId39"/>
    <p:sldId id="377" r:id="rId40"/>
    <p:sldId id="378" r:id="rId41"/>
    <p:sldId id="379" r:id="rId42"/>
    <p:sldId id="380" r:id="rId43"/>
    <p:sldId id="381" r:id="rId44"/>
    <p:sldId id="382" r:id="rId45"/>
    <p:sldId id="383" r:id="rId46"/>
    <p:sldId id="384" r:id="rId47"/>
    <p:sldId id="385" r:id="rId48"/>
    <p:sldId id="432" r:id="rId49"/>
    <p:sldId id="386" r:id="rId50"/>
    <p:sldId id="387" r:id="rId51"/>
    <p:sldId id="388" r:id="rId52"/>
    <p:sldId id="389" r:id="rId53"/>
    <p:sldId id="391" r:id="rId54"/>
    <p:sldId id="392" r:id="rId55"/>
    <p:sldId id="393" r:id="rId56"/>
    <p:sldId id="394" r:id="rId57"/>
    <p:sldId id="395" r:id="rId58"/>
    <p:sldId id="396" r:id="rId59"/>
    <p:sldId id="397" r:id="rId60"/>
    <p:sldId id="398" r:id="rId61"/>
    <p:sldId id="399" r:id="rId62"/>
    <p:sldId id="400" r:id="rId63"/>
    <p:sldId id="401" r:id="rId64"/>
    <p:sldId id="402" r:id="rId65"/>
    <p:sldId id="403" r:id="rId66"/>
    <p:sldId id="404" r:id="rId67"/>
    <p:sldId id="405" r:id="rId68"/>
    <p:sldId id="406" r:id="rId69"/>
    <p:sldId id="407" r:id="rId70"/>
    <p:sldId id="408" r:id="rId71"/>
    <p:sldId id="409" r:id="rId72"/>
    <p:sldId id="410" r:id="rId73"/>
    <p:sldId id="411" r:id="rId74"/>
    <p:sldId id="412" r:id="rId75"/>
    <p:sldId id="413" r:id="rId76"/>
    <p:sldId id="414" r:id="rId77"/>
    <p:sldId id="415" r:id="rId78"/>
    <p:sldId id="416" r:id="rId79"/>
    <p:sldId id="418" r:id="rId80"/>
    <p:sldId id="417" r:id="rId81"/>
    <p:sldId id="419" r:id="rId82"/>
    <p:sldId id="420" r:id="rId83"/>
    <p:sldId id="421" r:id="rId84"/>
    <p:sldId id="422" r:id="rId85"/>
    <p:sldId id="433" r:id="rId86"/>
    <p:sldId id="423" r:id="rId87"/>
    <p:sldId id="424" r:id="rId88"/>
    <p:sldId id="425" r:id="rId89"/>
    <p:sldId id="426" r:id="rId90"/>
    <p:sldId id="427" r:id="rId91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99" autoAdjust="0"/>
  </p:normalViewPr>
  <p:slideViewPr>
    <p:cSldViewPr snapToGrid="0">
      <p:cViewPr varScale="1">
        <p:scale>
          <a:sx n="111" d="100"/>
          <a:sy n="111" d="100"/>
        </p:scale>
        <p:origin x="93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2020-10-13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1452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2020-10-13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4290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2020-10-13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7091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2020-10-13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0964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2020-10-13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3018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2020-10-13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1365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2020-10-13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2754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2020-10-13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9936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2020-10-13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2469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2020-10-13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9775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2020-10-13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4014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9EC5F-9AAE-4013-BE94-8F26466FEB49}" type="datetimeFigureOut">
              <a:rPr lang="sv-SE" smtClean="0"/>
              <a:t>2020-10-13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347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327" y="194235"/>
            <a:ext cx="6339840" cy="61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19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6" y="1412210"/>
            <a:ext cx="7672647" cy="293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3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84" y="512692"/>
            <a:ext cx="7050231" cy="505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7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47" y="1519160"/>
            <a:ext cx="8099506" cy="361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7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01" y="1502217"/>
            <a:ext cx="7591598" cy="17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7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66" y="1379758"/>
            <a:ext cx="7705068" cy="327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9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43" y="1354029"/>
            <a:ext cx="7780713" cy="332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2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48" y="970788"/>
            <a:ext cx="7672647" cy="322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2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48" y="1032375"/>
            <a:ext cx="7764504" cy="317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8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1" y="718432"/>
            <a:ext cx="8326858" cy="345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2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79" y="882845"/>
            <a:ext cx="7661841" cy="319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6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1323974" y="1667411"/>
            <a:ext cx="7248525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v-SE" sz="8000" b="1" smtClean="0">
                <a:solidFill>
                  <a:schemeClr val="accent3">
                    <a:lumMod val="75000"/>
                  </a:schemeClr>
                </a:solidFill>
                <a:ea typeface="+mj-ea"/>
                <a:cs typeface="+mj-cs"/>
              </a:rPr>
              <a:t>EPIDEMIOLOGI</a:t>
            </a:r>
            <a:endParaRPr lang="sv-SE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57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07" y="427349"/>
            <a:ext cx="7330786" cy="49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4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306045" y="1667411"/>
            <a:ext cx="7248525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v-SE" sz="8000" b="1" dirty="0">
                <a:solidFill>
                  <a:schemeClr val="accent3">
                    <a:lumMod val="75000"/>
                  </a:schemeClr>
                </a:solidFill>
              </a:rPr>
              <a:t>NJURBIOPSI</a:t>
            </a:r>
          </a:p>
        </p:txBody>
      </p:sp>
    </p:spTree>
    <p:extLst>
      <p:ext uri="{BB962C8B-B14F-4D97-AF65-F5344CB8AC3E}">
        <p14:creationId xmlns:p14="http://schemas.microsoft.com/office/powerpoint/2010/main" val="228651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79" y="1216421"/>
            <a:ext cx="7661841" cy="35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6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98" y="589788"/>
            <a:ext cx="7448203" cy="434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1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90" y="722376"/>
            <a:ext cx="6964819" cy="449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99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73" y="618746"/>
            <a:ext cx="7109253" cy="430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8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60" y="223580"/>
            <a:ext cx="6849479" cy="549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1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69" y="712067"/>
            <a:ext cx="7316862" cy="399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1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306045" y="1667411"/>
            <a:ext cx="7248525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v-SE" sz="8000" b="1" dirty="0" smtClean="0">
                <a:solidFill>
                  <a:schemeClr val="accent3">
                    <a:lumMod val="75000"/>
                  </a:schemeClr>
                </a:solidFill>
              </a:rPr>
              <a:t>KRONISK NJURSJUKDOM (CKD)</a:t>
            </a:r>
            <a:endParaRPr lang="sv-SE" sz="80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80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58" y="751781"/>
            <a:ext cx="7732083" cy="313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4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48" y="943355"/>
            <a:ext cx="7764504" cy="408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8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78" y="943445"/>
            <a:ext cx="7667244" cy="308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86" y="815519"/>
            <a:ext cx="7640227" cy="320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71" y="1085447"/>
            <a:ext cx="7688857" cy="287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4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89" y="913683"/>
            <a:ext cx="7629421" cy="346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3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84" y="726230"/>
            <a:ext cx="7645632" cy="394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74" y="811844"/>
            <a:ext cx="7678051" cy="30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1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84" y="704356"/>
            <a:ext cx="7645632" cy="407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3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84" y="913773"/>
            <a:ext cx="7645632" cy="364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0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81" y="1087329"/>
            <a:ext cx="7656437" cy="322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5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83" y="868680"/>
            <a:ext cx="7651034" cy="309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3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38" y="1121305"/>
            <a:ext cx="7796923" cy="327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9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84" y="1027894"/>
            <a:ext cx="7645632" cy="337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6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84" y="1035783"/>
            <a:ext cx="7645632" cy="312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1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84" y="1022067"/>
            <a:ext cx="7645632" cy="315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3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68941" y="1667411"/>
            <a:ext cx="8641977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v-SE" sz="7200" b="1" dirty="0" smtClean="0">
                <a:solidFill>
                  <a:schemeClr val="accent3">
                    <a:lumMod val="75000"/>
                  </a:schemeClr>
                </a:solidFill>
              </a:rPr>
              <a:t>SPECIALLÄKEMEDEL</a:t>
            </a:r>
            <a:endParaRPr lang="sv-SE" sz="72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34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87" y="965768"/>
            <a:ext cx="7634825" cy="388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8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61" y="862493"/>
            <a:ext cx="7721277" cy="331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6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86" y="1258555"/>
            <a:ext cx="7640227" cy="191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4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306045" y="1667411"/>
            <a:ext cx="7248525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v-SE" sz="8000" b="1" dirty="0" smtClean="0">
                <a:solidFill>
                  <a:schemeClr val="accent3">
                    <a:lumMod val="75000"/>
                  </a:schemeClr>
                </a:solidFill>
              </a:rPr>
              <a:t>DIALYSACCESS</a:t>
            </a:r>
            <a:endParaRPr lang="sv-SE" sz="80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79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547" y="447787"/>
            <a:ext cx="5786905" cy="441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1" y="1012205"/>
            <a:ext cx="7888778" cy="287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6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84" y="1419023"/>
            <a:ext cx="7645632" cy="282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0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94" y="770427"/>
            <a:ext cx="7613211" cy="423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3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088" y="403771"/>
            <a:ext cx="5651823" cy="451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8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416" y="649762"/>
            <a:ext cx="6219168" cy="398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5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306045" y="1667411"/>
            <a:ext cx="7248525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v-SE" sz="8000" b="1" dirty="0" smtClean="0">
                <a:solidFill>
                  <a:schemeClr val="accent3">
                    <a:lumMod val="75000"/>
                  </a:schemeClr>
                </a:solidFill>
              </a:rPr>
              <a:t>DIALYSKVALITET</a:t>
            </a:r>
            <a:endParaRPr lang="sv-SE" sz="80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1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549" y="367930"/>
            <a:ext cx="6796901" cy="542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9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6" y="344693"/>
            <a:ext cx="7672647" cy="421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0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66" y="676925"/>
            <a:ext cx="7705068" cy="33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2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6" y="1211669"/>
            <a:ext cx="7672647" cy="317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4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79" y="724707"/>
            <a:ext cx="7661841" cy="395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4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78" y="729548"/>
            <a:ext cx="7667244" cy="370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6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84" y="1616516"/>
            <a:ext cx="7645632" cy="298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0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6" y="873880"/>
            <a:ext cx="7672647" cy="319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9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81" y="844117"/>
            <a:ext cx="7656437" cy="317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9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74" y="653796"/>
            <a:ext cx="7678051" cy="404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6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5" y="771951"/>
            <a:ext cx="7710470" cy="422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9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1" y="656844"/>
            <a:ext cx="8233757" cy="349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9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" y="582168"/>
            <a:ext cx="8418300" cy="297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5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71" y="734568"/>
            <a:ext cx="8348057" cy="284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3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83" y="367284"/>
            <a:ext cx="7651034" cy="449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2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73" y="539496"/>
            <a:ext cx="8342653" cy="280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7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0" y="696468"/>
            <a:ext cx="8385879" cy="287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5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82" y="428625"/>
            <a:ext cx="6816021" cy="552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3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7" y="705432"/>
            <a:ext cx="8364266" cy="35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2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7" y="621343"/>
            <a:ext cx="8364266" cy="319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68" y="586381"/>
            <a:ext cx="8358864" cy="386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9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0" y="694585"/>
            <a:ext cx="8385879" cy="319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5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98613" y="1667411"/>
            <a:ext cx="8875058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v-SE" sz="6000" b="1" dirty="0" smtClean="0">
                <a:solidFill>
                  <a:schemeClr val="accent3">
                    <a:lumMod val="75000"/>
                  </a:schemeClr>
                </a:solidFill>
              </a:rPr>
              <a:t>NJURTRANSPLANTATION</a:t>
            </a:r>
            <a:endParaRPr lang="sv-SE" sz="60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55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16" y="0"/>
            <a:ext cx="5365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9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20" y="0"/>
            <a:ext cx="5342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6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832" y="882396"/>
            <a:ext cx="4974336" cy="243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0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19" y="324577"/>
            <a:ext cx="6782562" cy="558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80683" y="1667411"/>
            <a:ext cx="8749552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v-SE" sz="6000" b="1" dirty="0" smtClean="0">
                <a:solidFill>
                  <a:schemeClr val="accent3">
                    <a:lumMod val="75000"/>
                  </a:schemeClr>
                </a:solidFill>
              </a:rPr>
              <a:t>PATIENTRAPPORTERADE MÅTT</a:t>
            </a:r>
            <a:endParaRPr lang="sv-SE" sz="60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15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53" y="1357526"/>
            <a:ext cx="7748293" cy="305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9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09" y="254598"/>
            <a:ext cx="7107382" cy="559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0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6" y="552225"/>
            <a:ext cx="7672647" cy="384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61" y="571052"/>
            <a:ext cx="7721277" cy="451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3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6" y="652452"/>
            <a:ext cx="7672647" cy="441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2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71" y="720852"/>
            <a:ext cx="7688857" cy="426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7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89" y="689295"/>
            <a:ext cx="7629421" cy="330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1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58" y="677821"/>
            <a:ext cx="7732083" cy="481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57" y="515022"/>
            <a:ext cx="8396686" cy="421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0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0" y="835152"/>
            <a:ext cx="8385879" cy="357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5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62" y="416948"/>
            <a:ext cx="8380476" cy="374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1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84" y="1370166"/>
            <a:ext cx="7645632" cy="316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4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83" y="384676"/>
            <a:ext cx="7651034" cy="406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6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13</Words>
  <Application>Microsoft Office PowerPoint</Application>
  <PresentationFormat>Bildspel på skärmen (4:3)</PresentationFormat>
  <Paragraphs>8</Paragraphs>
  <Slides>90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90</vt:i4>
      </vt:variant>
    </vt:vector>
  </HeadingPairs>
  <TitlesOfParts>
    <vt:vector size="93" baseType="lpstr">
      <vt:lpstr>Arial</vt:lpstr>
      <vt:lpstr>Calibri</vt:lpstr>
      <vt:lpstr>1_Office-tema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Region Jönköpings län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Gabara Susanne</dc:creator>
  <cp:lastModifiedBy>Gabara Susanne</cp:lastModifiedBy>
  <cp:revision>54</cp:revision>
  <dcterms:created xsi:type="dcterms:W3CDTF">2020-10-02T07:24:50Z</dcterms:created>
  <dcterms:modified xsi:type="dcterms:W3CDTF">2020-10-13T08:39:37Z</dcterms:modified>
</cp:coreProperties>
</file>